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88" r:id="rId3"/>
    <p:sldId id="260" r:id="rId4"/>
    <p:sldId id="261" r:id="rId5"/>
    <p:sldId id="262" r:id="rId6"/>
    <p:sldId id="263" r:id="rId7"/>
    <p:sldId id="264" r:id="rId8"/>
    <p:sldId id="265" r:id="rId9"/>
    <p:sldId id="268" r:id="rId10"/>
    <p:sldId id="266"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 id="285" r:id="rId27"/>
    <p:sldId id="287" r:id="rId28"/>
    <p:sldId id="257" r:id="rId29"/>
    <p:sldId id="2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94671" autoAdjust="0"/>
  </p:normalViewPr>
  <p:slideViewPr>
    <p:cSldViewPr>
      <p:cViewPr varScale="1">
        <p:scale>
          <a:sx n="63" d="100"/>
          <a:sy n="63" d="100"/>
        </p:scale>
        <p:origin x="1388"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04939F-3232-4F41-ACB8-EFBB5FE46D33}" type="datetimeFigureOut">
              <a:rPr lang="en-US" smtClean="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4260258362"/>
      </p:ext>
    </p:extLst>
  </p:cSld>
  <p:clrMapOvr>
    <a:masterClrMapping/>
  </p:clrMapOvr>
  <p:transition spd="med"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4939F-3232-4F41-ACB8-EFBB5FE46D33}" type="datetimeFigureOut">
              <a:rPr lang="en-US" smtClean="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2681658399"/>
      </p:ext>
    </p:extLst>
  </p:cSld>
  <p:clrMapOvr>
    <a:masterClrMapping/>
  </p:clrMapOvr>
  <p:transition spd="med" advClick="0"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4939F-3232-4F41-ACB8-EFBB5FE46D33}" type="datetimeFigureOut">
              <a:rPr lang="en-US" smtClean="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17385766"/>
      </p:ext>
    </p:extLst>
  </p:cSld>
  <p:clrMapOvr>
    <a:masterClrMapping/>
  </p:clrMapOvr>
  <p:transition spd="med"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4939F-3232-4F41-ACB8-EFBB5FE46D33}" type="datetimeFigureOut">
              <a:rPr lang="en-US" smtClean="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1517118073"/>
      </p:ext>
    </p:extLst>
  </p:cSld>
  <p:clrMapOvr>
    <a:masterClrMapping/>
  </p:clrMapOvr>
  <p:transition spd="med"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4939F-3232-4F41-ACB8-EFBB5FE46D33}" type="datetimeFigureOut">
              <a:rPr lang="en-US" smtClean="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563893667"/>
      </p:ext>
    </p:extLst>
  </p:cSld>
  <p:clrMapOvr>
    <a:masterClrMapping/>
  </p:clrMapOvr>
  <p:transition spd="med" advClick="0"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4939F-3232-4F41-ACB8-EFBB5FE46D33}" type="datetimeFigureOut">
              <a:rPr lang="en-US" smtClean="0"/>
              <a:pPr/>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3292116380"/>
      </p:ext>
    </p:extLst>
  </p:cSld>
  <p:clrMapOvr>
    <a:masterClrMapping/>
  </p:clrMapOvr>
  <p:transition spd="med" advClick="0"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4939F-3232-4F41-ACB8-EFBB5FE46D33}" type="datetimeFigureOut">
              <a:rPr lang="en-US" smtClean="0"/>
              <a:pPr/>
              <a:t>3/30/2022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1250807953"/>
      </p:ext>
    </p:extLst>
  </p:cSld>
  <p:clrMapOvr>
    <a:masterClrMapping/>
  </p:clrMapOvr>
  <p:transition spd="med"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4939F-3232-4F41-ACB8-EFBB5FE46D33}" type="datetimeFigureOut">
              <a:rPr lang="en-US" smtClean="0"/>
              <a:pPr/>
              <a:t>3/30/2022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2710453168"/>
      </p:ext>
    </p:extLst>
  </p:cSld>
  <p:clrMapOvr>
    <a:masterClrMapping/>
  </p:clrMapOvr>
  <p:transition spd="med"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4939F-3232-4F41-ACB8-EFBB5FE46D33}" type="datetimeFigureOut">
              <a:rPr lang="en-US" smtClean="0"/>
              <a:pPr/>
              <a:t>3/30/2022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2589929286"/>
      </p:ext>
    </p:extLst>
  </p:cSld>
  <p:clrMapOvr>
    <a:masterClrMapping/>
  </p:clrMapOvr>
  <p:transition spd="med"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4939F-3232-4F41-ACB8-EFBB5FE46D33}" type="datetimeFigureOut">
              <a:rPr lang="en-US" smtClean="0"/>
              <a:pPr/>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102155831"/>
      </p:ext>
    </p:extLst>
  </p:cSld>
  <p:clrMapOvr>
    <a:masterClrMapping/>
  </p:clrMapOvr>
  <p:transition spd="med"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4939F-3232-4F41-ACB8-EFBB5FE46D33}" type="datetimeFigureOut">
              <a:rPr lang="en-US" smtClean="0"/>
              <a:pPr/>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1621298309"/>
      </p:ext>
    </p:extLst>
  </p:cSld>
  <p:clrMapOvr>
    <a:masterClrMapping/>
  </p:clrMapOvr>
  <p:transition spd="med"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4939F-3232-4F41-ACB8-EFBB5FE46D33}" type="datetimeFigureOut">
              <a:rPr lang="en-US" smtClean="0"/>
              <a:pPr/>
              <a:t>3/30/2022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90630-563C-42DD-A4AD-E1CDC7EC9CA5}" type="slidenum">
              <a:rPr lang="en-US" smtClean="0"/>
              <a:pPr/>
              <a:t>‹#›</a:t>
            </a:fld>
            <a:endParaRPr lang="en-US" dirty="0"/>
          </a:p>
        </p:txBody>
      </p:sp>
    </p:spTree>
    <p:extLst>
      <p:ext uri="{BB962C8B-B14F-4D97-AF65-F5344CB8AC3E}">
        <p14:creationId xmlns:p14="http://schemas.microsoft.com/office/powerpoint/2010/main" val="28989293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4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file:///C:\Users\James%20Butts\Music\African%20Drumbs2.wav"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audio" Target="file:///C:\Users\James%20Butts\Music\African%20Drumbs2.wav"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xml"/><Relationship Id="rId1" Type="http://schemas.openxmlformats.org/officeDocument/2006/relationships/audio" Target="file:///C:\Users\James%20Butts\Music\JUNETEENTH%202018%20-SJS1.wav"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590800"/>
            <a:ext cx="8305800" cy="2308324"/>
          </a:xfrm>
          <a:prstGeom prst="rect">
            <a:avLst/>
          </a:prstGeom>
          <a:noFill/>
        </p:spPr>
        <p:txBody>
          <a:bodyPr wrap="square" rtlCol="0">
            <a:spAutoFit/>
          </a:bodyPr>
          <a:lstStyle/>
          <a:p>
            <a:pPr algn="ctr"/>
            <a:r>
              <a:rPr lang="en-US" sz="4800" dirty="0" smtClean="0">
                <a:latin typeface="Bernard MT Condensed" panose="02050806060905020404" pitchFamily="18" charset="0"/>
              </a:rPr>
              <a:t>2022 </a:t>
            </a:r>
          </a:p>
          <a:p>
            <a:pPr algn="ctr"/>
            <a:r>
              <a:rPr lang="en-US" sz="4800" dirty="0" smtClean="0">
                <a:latin typeface="Bernard MT Condensed" panose="02050806060905020404" pitchFamily="18" charset="0"/>
              </a:rPr>
              <a:t>CANTON </a:t>
            </a:r>
            <a:r>
              <a:rPr lang="en-US" sz="4800" dirty="0">
                <a:latin typeface="Bernard MT Condensed" panose="02050806060905020404" pitchFamily="18" charset="0"/>
              </a:rPr>
              <a:t>JUNETEENTH CELEBRATION</a:t>
            </a:r>
          </a:p>
          <a:p>
            <a:pPr algn="ctr"/>
            <a:r>
              <a:rPr lang="en-US" sz="4400" dirty="0">
                <a:latin typeface="Bernard MT Condensed" panose="02050806060905020404" pitchFamily="18" charset="0"/>
              </a:rPr>
              <a:t>June </a:t>
            </a:r>
            <a:r>
              <a:rPr lang="en-US" sz="4400" dirty="0" smtClean="0">
                <a:latin typeface="Bernard MT Condensed" panose="02050806060905020404" pitchFamily="18" charset="0"/>
              </a:rPr>
              <a:t>18</a:t>
            </a:r>
            <a:r>
              <a:rPr lang="en-US" sz="4400" dirty="0" smtClean="0">
                <a:latin typeface="Bernard MT Condensed" panose="02050806060905020404" pitchFamily="18" charset="0"/>
              </a:rPr>
              <a:t>, 2022</a:t>
            </a:r>
            <a:endParaRPr lang="en-US" sz="4400" dirty="0">
              <a:latin typeface="Bernard MT Condensed" panose="02050806060905020404" pitchFamily="18" charset="0"/>
            </a:endParaRPr>
          </a:p>
        </p:txBody>
      </p:sp>
      <p:sp>
        <p:nvSpPr>
          <p:cNvPr id="5" name="TextBox 4"/>
          <p:cNvSpPr txBox="1"/>
          <p:nvPr/>
        </p:nvSpPr>
        <p:spPr>
          <a:xfrm>
            <a:off x="1600200" y="5179928"/>
            <a:ext cx="6172200" cy="646331"/>
          </a:xfrm>
          <a:prstGeom prst="rect">
            <a:avLst/>
          </a:prstGeom>
          <a:noFill/>
        </p:spPr>
        <p:txBody>
          <a:bodyPr wrap="square" rtlCol="0">
            <a:spAutoFit/>
          </a:bodyPr>
          <a:lstStyle/>
          <a:p>
            <a:pPr algn="ctr"/>
            <a:r>
              <a:rPr lang="en-US" sz="3600" i="1" dirty="0">
                <a:latin typeface="Curlz MT" panose="04040404050702020202" pitchFamily="82" charset="0"/>
              </a:rPr>
              <a:t>JOIN THE CELEBRATION!!!</a:t>
            </a:r>
          </a:p>
        </p:txBody>
      </p:sp>
      <p:pic>
        <p:nvPicPr>
          <p:cNvPr id="8" name="African Drumbs2.wav">
            <a:hlinkClick r:id="" action="ppaction://media"/>
          </p:cNvPr>
          <p:cNvPicPr>
            <a:picLocks noRot="1" noChangeAspect="1"/>
          </p:cNvPicPr>
          <p:nvPr>
            <a:audioFile r:link="rId1"/>
          </p:nvPr>
        </p:nvPicPr>
        <p:blipFill>
          <a:blip r:embed="rId3" cstate="print"/>
          <a:stretch>
            <a:fillRect/>
          </a:stretch>
        </p:blipFill>
        <p:spPr>
          <a:xfrm>
            <a:off x="1143000" y="6096000"/>
            <a:ext cx="304800" cy="304800"/>
          </a:xfrm>
          <a:prstGeom prst="rect">
            <a:avLst/>
          </a:prstGeom>
        </p:spPr>
      </p:pic>
      <p:pic>
        <p:nvPicPr>
          <p:cNvPr id="6" name="Picture 5"/>
          <p:cNvPicPr>
            <a:picLocks noChangeAspect="1"/>
          </p:cNvPicPr>
          <p:nvPr/>
        </p:nvPicPr>
        <p:blipFill>
          <a:blip r:embed="rId4"/>
          <a:stretch>
            <a:fillRect/>
          </a:stretch>
        </p:blipFill>
        <p:spPr>
          <a:xfrm>
            <a:off x="3352800" y="250924"/>
            <a:ext cx="2286000" cy="2286000"/>
          </a:xfrm>
          <a:prstGeom prst="rect">
            <a:avLst/>
          </a:prstGeom>
        </p:spPr>
      </p:pic>
    </p:spTree>
    <p:extLst>
      <p:ext uri="{BB962C8B-B14F-4D97-AF65-F5344CB8AC3E}">
        <p14:creationId xmlns:p14="http://schemas.microsoft.com/office/powerpoint/2010/main" val="3336094098"/>
      </p:ext>
    </p:extLst>
  </p:cSld>
  <p:clrMapOvr>
    <a:masterClrMapping/>
  </p:clrMapOvr>
  <p:transition spd="med"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304800"/>
            <a:ext cx="4552950" cy="4114800"/>
          </a:xfrm>
          <a:prstGeom prst="rect">
            <a:avLst/>
          </a:prstGeom>
        </p:spPr>
      </p:pic>
      <p:pic>
        <p:nvPicPr>
          <p:cNvPr id="7" name="African Drumbs2.wav">
            <a:hlinkClick r:id="" action="ppaction://media"/>
          </p:cNvPr>
          <p:cNvPicPr>
            <a:picLocks noRot="1" noChangeAspect="1"/>
          </p:cNvPicPr>
          <p:nvPr>
            <a:audioFile r:link="rId1"/>
          </p:nvPr>
        </p:nvPicPr>
        <p:blipFill>
          <a:blip r:embed="rId5" cstate="print"/>
          <a:stretch>
            <a:fillRect/>
          </a:stretch>
        </p:blipFill>
        <p:spPr>
          <a:xfrm>
            <a:off x="838200" y="5715000"/>
            <a:ext cx="304800" cy="304800"/>
          </a:xfrm>
          <a:prstGeom prst="rect">
            <a:avLst/>
          </a:prstGeom>
        </p:spPr>
      </p:pic>
    </p:spTree>
    <p:extLst>
      <p:ext uri="{BB962C8B-B14F-4D97-AF65-F5344CB8AC3E}">
        <p14:creationId xmlns:p14="http://schemas.microsoft.com/office/powerpoint/2010/main" val="2903661788"/>
      </p:ext>
    </p:extLst>
  </p:cSld>
  <p:clrMapOvr>
    <a:masterClrMapping/>
  </p:clrMapOvr>
  <p:transition spd="med"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33400"/>
            <a:ext cx="7010400" cy="3943350"/>
          </a:xfrm>
          <a:prstGeom prst="rect">
            <a:avLst/>
          </a:prstGeom>
        </p:spPr>
      </p:pic>
    </p:spTree>
    <p:extLst>
      <p:ext uri="{BB962C8B-B14F-4D97-AF65-F5344CB8AC3E}">
        <p14:creationId xmlns:p14="http://schemas.microsoft.com/office/powerpoint/2010/main" val="2529778884"/>
      </p:ext>
    </p:extLst>
  </p:cSld>
  <p:clrMapOvr>
    <a:masterClrMapping/>
  </p:clrMapOvr>
  <p:transition spd="med" advClick="0" advTm="4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855" y="533400"/>
            <a:ext cx="6858000" cy="3857625"/>
          </a:xfrm>
          <a:prstGeom prst="rect">
            <a:avLst/>
          </a:prstGeom>
        </p:spPr>
      </p:pic>
    </p:spTree>
    <p:extLst>
      <p:ext uri="{BB962C8B-B14F-4D97-AF65-F5344CB8AC3E}">
        <p14:creationId xmlns:p14="http://schemas.microsoft.com/office/powerpoint/2010/main" val="2113127295"/>
      </p:ext>
    </p:extLst>
  </p:cSld>
  <p:clrMapOvr>
    <a:masterClrMapping/>
  </p:clrMapOvr>
  <p:transition spd="med" advClick="0" advTm="4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566554" y="845343"/>
            <a:ext cx="4114799" cy="3643313"/>
          </a:xfrm>
          <a:prstGeom prst="rect">
            <a:avLst/>
          </a:prstGeom>
        </p:spPr>
      </p:pic>
    </p:spTree>
    <p:extLst>
      <p:ext uri="{BB962C8B-B14F-4D97-AF65-F5344CB8AC3E}">
        <p14:creationId xmlns:p14="http://schemas.microsoft.com/office/powerpoint/2010/main" val="1424033366"/>
      </p:ext>
    </p:extLst>
  </p:cSld>
  <p:clrMapOvr>
    <a:masterClrMapping/>
  </p:clrMapOvr>
  <p:transition spd="med" advClick="0" advTm="4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7163" y="457200"/>
            <a:ext cx="3857625" cy="4114800"/>
          </a:xfrm>
          <a:prstGeom prst="rect">
            <a:avLst/>
          </a:prstGeom>
        </p:spPr>
      </p:pic>
    </p:spTree>
    <p:extLst>
      <p:ext uri="{BB962C8B-B14F-4D97-AF65-F5344CB8AC3E}">
        <p14:creationId xmlns:p14="http://schemas.microsoft.com/office/powerpoint/2010/main" val="2876188611"/>
      </p:ext>
    </p:extLst>
  </p:cSld>
  <p:clrMapOvr>
    <a:masterClrMapping/>
  </p:clrMapOvr>
  <p:transition spd="med" advClick="0" advTm="4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838200"/>
            <a:ext cx="4724400" cy="3810000"/>
          </a:xfrm>
          <a:prstGeom prst="rect">
            <a:avLst/>
          </a:prstGeom>
        </p:spPr>
      </p:pic>
    </p:spTree>
    <p:extLst>
      <p:ext uri="{BB962C8B-B14F-4D97-AF65-F5344CB8AC3E}">
        <p14:creationId xmlns:p14="http://schemas.microsoft.com/office/powerpoint/2010/main" val="497751392"/>
      </p:ext>
    </p:extLst>
  </p:cSld>
  <p:clrMapOvr>
    <a:masterClrMapping/>
  </p:clrMapOvr>
  <p:transition spd="med" advClick="0" advTm="4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97415" y="1098585"/>
            <a:ext cx="3720574" cy="31998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98428">
            <a:off x="949565" y="929884"/>
            <a:ext cx="3583247" cy="2928904"/>
          </a:xfrm>
          <a:prstGeom prst="rect">
            <a:avLst/>
          </a:prstGeom>
        </p:spPr>
      </p:pic>
    </p:spTree>
    <p:extLst>
      <p:ext uri="{BB962C8B-B14F-4D97-AF65-F5344CB8AC3E}">
        <p14:creationId xmlns:p14="http://schemas.microsoft.com/office/powerpoint/2010/main" val="284796229"/>
      </p:ext>
    </p:extLst>
  </p:cSld>
  <p:clrMapOvr>
    <a:masterClrMapping/>
  </p:clrMapOvr>
  <p:transition spd="med" advClick="0" advTm="4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953" y="685800"/>
            <a:ext cx="6858000" cy="3810000"/>
          </a:xfrm>
          <a:prstGeom prst="rect">
            <a:avLst/>
          </a:prstGeom>
        </p:spPr>
      </p:pic>
    </p:spTree>
    <p:extLst>
      <p:ext uri="{BB962C8B-B14F-4D97-AF65-F5344CB8AC3E}">
        <p14:creationId xmlns:p14="http://schemas.microsoft.com/office/powerpoint/2010/main" val="449361309"/>
      </p:ext>
    </p:extLst>
  </p:cSld>
  <p:clrMapOvr>
    <a:masterClrMapping/>
  </p:clrMapOvr>
  <p:transition spd="med" advClick="0" advTm="4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609600"/>
            <a:ext cx="5943600" cy="3581400"/>
          </a:xfrm>
          <a:prstGeom prst="rect">
            <a:avLst/>
          </a:prstGeom>
        </p:spPr>
      </p:pic>
    </p:spTree>
    <p:extLst>
      <p:ext uri="{BB962C8B-B14F-4D97-AF65-F5344CB8AC3E}">
        <p14:creationId xmlns:p14="http://schemas.microsoft.com/office/powerpoint/2010/main" val="2960579782"/>
      </p:ext>
    </p:extLst>
  </p:cSld>
  <p:clrMapOvr>
    <a:masterClrMapping/>
  </p:clrMapOvr>
  <p:transition spd="med" advClick="0" advTm="4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2667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32100" y="146050"/>
            <a:ext cx="3822700" cy="4914900"/>
          </a:xfrm>
          <a:prstGeom prst="rect">
            <a:avLst/>
          </a:prstGeom>
        </p:spPr>
      </p:pic>
    </p:spTree>
    <p:extLst>
      <p:ext uri="{BB962C8B-B14F-4D97-AF65-F5344CB8AC3E}">
        <p14:creationId xmlns:p14="http://schemas.microsoft.com/office/powerpoint/2010/main" val="3741700058"/>
      </p:ext>
    </p:extLst>
  </p:cSld>
  <p:clrMapOvr>
    <a:masterClrMapping/>
  </p:clrMapOvr>
  <p:transition spd="med" advClick="0" advTm="4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9255" y="2286000"/>
            <a:ext cx="6324600" cy="3529014"/>
          </a:xfrm>
          <a:prstGeom prst="rect">
            <a:avLst/>
          </a:prstGeom>
        </p:spPr>
      </p:pic>
      <p:sp>
        <p:nvSpPr>
          <p:cNvPr id="4" name="Rectangle 3"/>
          <p:cNvSpPr/>
          <p:nvPr/>
        </p:nvSpPr>
        <p:spPr>
          <a:xfrm>
            <a:off x="1728355" y="457200"/>
            <a:ext cx="5486400" cy="1754326"/>
          </a:xfrm>
          <a:prstGeom prst="rect">
            <a:avLst/>
          </a:prstGeom>
        </p:spPr>
        <p:txBody>
          <a:bodyPr wrap="square">
            <a:spAutoFit/>
          </a:bodyPr>
          <a:lstStyle/>
          <a:p>
            <a:pPr lvl="0"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WHAT IS</a:t>
            </a:r>
          </a:p>
          <a:p>
            <a:pPr lvl="0"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JUNETEENTH?</a:t>
            </a:r>
          </a:p>
        </p:txBody>
      </p:sp>
    </p:spTree>
    <p:extLst>
      <p:ext uri="{BB962C8B-B14F-4D97-AF65-F5344CB8AC3E}">
        <p14:creationId xmlns:p14="http://schemas.microsoft.com/office/powerpoint/2010/main" val="3827720722"/>
      </p:ext>
    </p:extLst>
  </p:cSld>
  <p:clrMapOvr>
    <a:masterClrMapping/>
  </p:clrMapOvr>
  <p:transition spd="med" advClick="0" advTm="6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88092">
            <a:off x="617708" y="460470"/>
            <a:ext cx="2667000" cy="2819400"/>
          </a:xfrm>
          <a:prstGeom prst="rect">
            <a:avLst/>
          </a:prstGeom>
        </p:spPr>
      </p:pic>
      <p:pic>
        <p:nvPicPr>
          <p:cNvPr id="6" name="Picture 5" descr="jun3.jpg"/>
          <p:cNvPicPr>
            <a:picLocks noChangeAspect="1"/>
          </p:cNvPicPr>
          <p:nvPr/>
        </p:nvPicPr>
        <p:blipFill>
          <a:blip r:embed="rId4" cstate="print"/>
          <a:stretch>
            <a:fillRect/>
          </a:stretch>
        </p:blipFill>
        <p:spPr>
          <a:xfrm rot="20835745">
            <a:off x="2218146" y="3513546"/>
            <a:ext cx="2419350" cy="2419350"/>
          </a:xfrm>
          <a:prstGeom prst="rect">
            <a:avLst/>
          </a:prstGeom>
        </p:spPr>
      </p:pic>
      <p:pic>
        <p:nvPicPr>
          <p:cNvPr id="7" name="Picture 6" descr="jun4.jpg"/>
          <p:cNvPicPr>
            <a:picLocks noChangeAspect="1"/>
          </p:cNvPicPr>
          <p:nvPr/>
        </p:nvPicPr>
        <p:blipFill>
          <a:blip r:embed="rId5" cstate="print"/>
          <a:stretch>
            <a:fillRect/>
          </a:stretch>
        </p:blipFill>
        <p:spPr>
          <a:xfrm>
            <a:off x="4953000" y="457200"/>
            <a:ext cx="1809750" cy="1809750"/>
          </a:xfrm>
          <a:prstGeom prst="rect">
            <a:avLst/>
          </a:prstGeom>
        </p:spPr>
      </p:pic>
      <p:pic>
        <p:nvPicPr>
          <p:cNvPr id="8" name="Picture 7" descr="jun2.jpg"/>
          <p:cNvPicPr>
            <a:picLocks noChangeAspect="1"/>
          </p:cNvPicPr>
          <p:nvPr/>
        </p:nvPicPr>
        <p:blipFill>
          <a:blip r:embed="rId6" cstate="print"/>
          <a:stretch>
            <a:fillRect/>
          </a:stretch>
        </p:blipFill>
        <p:spPr>
          <a:xfrm rot="1328758">
            <a:off x="6021987" y="3050186"/>
            <a:ext cx="2527668" cy="2527668"/>
          </a:xfrm>
          <a:prstGeom prst="rect">
            <a:avLst/>
          </a:prstGeom>
        </p:spPr>
      </p:pic>
    </p:spTree>
    <p:extLst>
      <p:ext uri="{BB962C8B-B14F-4D97-AF65-F5344CB8AC3E}">
        <p14:creationId xmlns:p14="http://schemas.microsoft.com/office/powerpoint/2010/main" val="1744893431"/>
      </p:ext>
    </p:extLst>
  </p:cSld>
  <p:clrMapOvr>
    <a:masterClrMapping/>
  </p:clrMapOvr>
  <p:transition spd="med" advClick="0" advTm="4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953" y="381000"/>
            <a:ext cx="6858000" cy="3962400"/>
          </a:xfrm>
          <a:prstGeom prst="rect">
            <a:avLst/>
          </a:prstGeom>
        </p:spPr>
      </p:pic>
    </p:spTree>
    <p:extLst>
      <p:ext uri="{BB962C8B-B14F-4D97-AF65-F5344CB8AC3E}">
        <p14:creationId xmlns:p14="http://schemas.microsoft.com/office/powerpoint/2010/main" val="3754814168"/>
      </p:ext>
    </p:extLst>
  </p:cSld>
  <p:clrMapOvr>
    <a:masterClrMapping/>
  </p:clrMapOvr>
  <p:transition spd="med" advClick="0" advTm="4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553" y="304800"/>
            <a:ext cx="7162800" cy="4029075"/>
          </a:xfrm>
          <a:prstGeom prst="rect">
            <a:avLst/>
          </a:prstGeom>
        </p:spPr>
      </p:pic>
    </p:spTree>
    <p:extLst>
      <p:ext uri="{BB962C8B-B14F-4D97-AF65-F5344CB8AC3E}">
        <p14:creationId xmlns:p14="http://schemas.microsoft.com/office/powerpoint/2010/main" val="1565625261"/>
      </p:ext>
    </p:extLst>
  </p:cSld>
  <p:clrMapOvr>
    <a:masterClrMapping/>
  </p:clrMapOvr>
  <p:transition spd="med" advClick="0" advTm="4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85800"/>
            <a:ext cx="5932714" cy="3162300"/>
          </a:xfrm>
          <a:prstGeom prst="rect">
            <a:avLst/>
          </a:prstGeom>
        </p:spPr>
      </p:pic>
    </p:spTree>
    <p:extLst>
      <p:ext uri="{BB962C8B-B14F-4D97-AF65-F5344CB8AC3E}">
        <p14:creationId xmlns:p14="http://schemas.microsoft.com/office/powerpoint/2010/main" val="2400737079"/>
      </p:ext>
    </p:extLst>
  </p:cSld>
  <p:clrMapOvr>
    <a:masterClrMapping/>
  </p:clrMapOvr>
  <p:transition spd="med" advClick="0" advTm="4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6" name="Picture 5" descr="junkids.jpg"/>
          <p:cNvPicPr>
            <a:picLocks noChangeAspect="1"/>
          </p:cNvPicPr>
          <p:nvPr/>
        </p:nvPicPr>
        <p:blipFill>
          <a:blip r:embed="rId3" cstate="print"/>
          <a:stretch>
            <a:fillRect/>
          </a:stretch>
        </p:blipFill>
        <p:spPr>
          <a:xfrm>
            <a:off x="1981200" y="533400"/>
            <a:ext cx="5791200" cy="3962400"/>
          </a:xfrm>
          <a:prstGeom prst="rect">
            <a:avLst/>
          </a:prstGeom>
        </p:spPr>
      </p:pic>
    </p:spTree>
    <p:extLst>
      <p:ext uri="{BB962C8B-B14F-4D97-AF65-F5344CB8AC3E}">
        <p14:creationId xmlns:p14="http://schemas.microsoft.com/office/powerpoint/2010/main" val="3454460044"/>
      </p:ext>
    </p:extLst>
  </p:cSld>
  <p:clrMapOvr>
    <a:masterClrMapping/>
  </p:clrMapOvr>
  <p:transition spd="med" advClick="0" advTm="4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89379">
            <a:off x="826786" y="369587"/>
            <a:ext cx="2361319" cy="23613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21718">
            <a:off x="6340750" y="563221"/>
            <a:ext cx="2215548" cy="22155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169" y="2806801"/>
            <a:ext cx="3381567" cy="2103335"/>
          </a:xfrm>
          <a:prstGeom prst="rect">
            <a:avLst/>
          </a:prstGeom>
        </p:spPr>
      </p:pic>
    </p:spTree>
    <p:extLst>
      <p:ext uri="{BB962C8B-B14F-4D97-AF65-F5344CB8AC3E}">
        <p14:creationId xmlns:p14="http://schemas.microsoft.com/office/powerpoint/2010/main" val="383754841"/>
      </p:ext>
    </p:extLst>
  </p:cSld>
  <p:clrMapOvr>
    <a:masterClrMapping/>
  </p:clrMapOvr>
  <p:transition spd="med" advClick="0" advTm="4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436" y="838200"/>
            <a:ext cx="6324600" cy="3434845"/>
          </a:xfrm>
          <a:prstGeom prst="rect">
            <a:avLst/>
          </a:prstGeom>
        </p:spPr>
      </p:pic>
    </p:spTree>
    <p:extLst>
      <p:ext uri="{BB962C8B-B14F-4D97-AF65-F5344CB8AC3E}">
        <p14:creationId xmlns:p14="http://schemas.microsoft.com/office/powerpoint/2010/main" val="3454759116"/>
      </p:ext>
    </p:extLst>
  </p:cSld>
  <p:clrMapOvr>
    <a:masterClrMapping/>
  </p:clrMapOvr>
  <p:transition spd="med" advClick="0" advTm="4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mes Butts\Downloads\Screenshot_2017-08-13-10-14-31-1 (2).png"/>
          <p:cNvPicPr>
            <a:picLocks noChangeAspect="1" noChangeArrowheads="1"/>
          </p:cNvPicPr>
          <p:nvPr/>
        </p:nvPicPr>
        <p:blipFill>
          <a:blip r:embed="rId2" cstate="print"/>
          <a:srcRect/>
          <a:stretch>
            <a:fillRect/>
          </a:stretch>
        </p:blipFill>
        <p:spPr bwMode="auto">
          <a:xfrm>
            <a:off x="2057400" y="457201"/>
            <a:ext cx="5094541" cy="4876800"/>
          </a:xfrm>
          <a:prstGeom prst="rect">
            <a:avLst/>
          </a:prstGeom>
          <a:noFill/>
        </p:spPr>
      </p:pic>
      <p:sp>
        <p:nvSpPr>
          <p:cNvPr id="6" name="TextBox 5"/>
          <p:cNvSpPr txBox="1"/>
          <p:nvPr/>
        </p:nvSpPr>
        <p:spPr>
          <a:xfrm>
            <a:off x="1981200" y="5638800"/>
            <a:ext cx="5410200" cy="369332"/>
          </a:xfrm>
          <a:prstGeom prst="rect">
            <a:avLst/>
          </a:prstGeom>
          <a:noFill/>
        </p:spPr>
        <p:txBody>
          <a:bodyPr wrap="square" rtlCol="0">
            <a:spAutoFit/>
          </a:bodyPr>
          <a:lstStyle/>
          <a:p>
            <a:pPr algn="ctr"/>
            <a:r>
              <a:rPr lang="en-US" dirty="0"/>
              <a:t>Canton, MS Juneteenth Celebration Committee</a:t>
            </a:r>
          </a:p>
        </p:txBody>
      </p:sp>
    </p:spTree>
    <p:extLst>
      <p:ext uri="{BB962C8B-B14F-4D97-AF65-F5344CB8AC3E}">
        <p14:creationId xmlns:p14="http://schemas.microsoft.com/office/powerpoint/2010/main" val="2757372767"/>
      </p:ext>
    </p:extLst>
  </p:cSld>
  <p:clrMapOvr>
    <a:masterClrMapping/>
  </p:clrMapOvr>
  <p:transition spd="med" advClick="0" advTm="7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4953000"/>
            <a:ext cx="6324600" cy="1323439"/>
          </a:xfrm>
          <a:prstGeom prst="rect">
            <a:avLst/>
          </a:prstGeom>
          <a:noFill/>
        </p:spPr>
        <p:txBody>
          <a:bodyPr wrap="square" rtlCol="0">
            <a:spAutoFit/>
          </a:bodyPr>
          <a:lstStyle/>
          <a:p>
            <a:pPr algn="ctr"/>
            <a:r>
              <a:rPr lang="en-US" sz="2000" dirty="0">
                <a:latin typeface="Arial Black" pitchFamily="34" charset="0"/>
              </a:rPr>
              <a:t> Canton Juneteenth Celebration </a:t>
            </a:r>
            <a:endParaRPr lang="en-US" sz="2000" dirty="0" smtClean="0">
              <a:latin typeface="Arial Black" pitchFamily="34" charset="0"/>
            </a:endParaRPr>
          </a:p>
          <a:p>
            <a:pPr algn="ctr"/>
            <a:r>
              <a:rPr lang="en-US" sz="2000" dirty="0" smtClean="0">
                <a:latin typeface="Arial Black" pitchFamily="34" charset="0"/>
              </a:rPr>
              <a:t>Angela </a:t>
            </a:r>
            <a:r>
              <a:rPr lang="en-US" sz="2000" dirty="0">
                <a:latin typeface="Arial Black" pitchFamily="34" charset="0"/>
              </a:rPr>
              <a:t>Carson, </a:t>
            </a:r>
            <a:r>
              <a:rPr lang="en-US" sz="2000" dirty="0" smtClean="0">
                <a:latin typeface="Arial Black" pitchFamily="34" charset="0"/>
              </a:rPr>
              <a:t>Contact</a:t>
            </a:r>
          </a:p>
          <a:p>
            <a:pPr algn="ctr"/>
            <a:r>
              <a:rPr lang="en-US" sz="2000" dirty="0" smtClean="0">
                <a:latin typeface="Arial Black" pitchFamily="34" charset="0"/>
              </a:rPr>
              <a:t>cantonjuneteenth@gmail.com</a:t>
            </a:r>
            <a:endParaRPr lang="en-US" sz="2000" dirty="0">
              <a:latin typeface="Arial Black" pitchFamily="34" charset="0"/>
            </a:endParaRPr>
          </a:p>
          <a:p>
            <a:pPr algn="ctr"/>
            <a:r>
              <a:rPr lang="en-US" sz="2000" dirty="0">
                <a:latin typeface="Arial Black" pitchFamily="34" charset="0"/>
              </a:rPr>
              <a:t>601-955-1132  </a:t>
            </a:r>
          </a:p>
        </p:txBody>
      </p:sp>
      <p:pic>
        <p:nvPicPr>
          <p:cNvPr id="4" name="Picture 3"/>
          <p:cNvPicPr>
            <a:picLocks noChangeAspect="1"/>
          </p:cNvPicPr>
          <p:nvPr/>
        </p:nvPicPr>
        <p:blipFill>
          <a:blip r:embed="rId2"/>
          <a:stretch>
            <a:fillRect/>
          </a:stretch>
        </p:blipFill>
        <p:spPr>
          <a:xfrm>
            <a:off x="2514600" y="457200"/>
            <a:ext cx="4191000" cy="4191000"/>
          </a:xfrm>
          <a:prstGeom prst="rect">
            <a:avLst/>
          </a:prstGeom>
        </p:spPr>
      </p:pic>
    </p:spTree>
    <p:extLst>
      <p:ext uri="{BB962C8B-B14F-4D97-AF65-F5344CB8AC3E}">
        <p14:creationId xmlns:p14="http://schemas.microsoft.com/office/powerpoint/2010/main" val="1595017772"/>
      </p:ext>
    </p:extLst>
  </p:cSld>
  <p:clrMapOvr>
    <a:masterClrMapping/>
  </p:clrMapOvr>
  <p:transition spd="med" advClick="0" advTm="9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ames Butts\Downloads\1473653140097 (1).jpg"/>
          <p:cNvPicPr>
            <a:picLocks noChangeAspect="1" noChangeArrowheads="1"/>
          </p:cNvPicPr>
          <p:nvPr/>
        </p:nvPicPr>
        <p:blipFill>
          <a:blip r:embed="rId2" cstate="print"/>
          <a:srcRect l="5405" t="2776" r="8108" b="25049"/>
          <a:stretch>
            <a:fillRect/>
          </a:stretch>
        </p:blipFill>
        <p:spPr bwMode="auto">
          <a:xfrm>
            <a:off x="2209800" y="704850"/>
            <a:ext cx="4495800" cy="3652838"/>
          </a:xfrm>
          <a:prstGeom prst="rect">
            <a:avLst/>
          </a:prstGeom>
          <a:noFill/>
        </p:spPr>
      </p:pic>
      <p:sp>
        <p:nvSpPr>
          <p:cNvPr id="2" name="TextBox 1"/>
          <p:cNvSpPr txBox="1"/>
          <p:nvPr/>
        </p:nvSpPr>
        <p:spPr>
          <a:xfrm>
            <a:off x="2286000" y="4343400"/>
            <a:ext cx="4343400" cy="2092881"/>
          </a:xfrm>
          <a:prstGeom prst="rect">
            <a:avLst/>
          </a:prstGeom>
          <a:noFill/>
        </p:spPr>
        <p:txBody>
          <a:bodyPr wrap="square" rtlCol="0">
            <a:spAutoFit/>
          </a:bodyPr>
          <a:lstStyle/>
          <a:p>
            <a:pPr algn="ctr"/>
            <a:r>
              <a:rPr lang="en-US" sz="2000" dirty="0"/>
              <a:t> </a:t>
            </a:r>
            <a:r>
              <a:rPr lang="en-US" sz="2000" b="1" dirty="0"/>
              <a:t>Produced by </a:t>
            </a:r>
          </a:p>
          <a:p>
            <a:pPr algn="ctr"/>
            <a:r>
              <a:rPr lang="en-US" sz="2400" dirty="0"/>
              <a:t>Stacey J. Spencer,</a:t>
            </a:r>
          </a:p>
          <a:p>
            <a:pPr algn="ctr"/>
            <a:r>
              <a:rPr lang="en-US" sz="1400" dirty="0"/>
              <a:t> Radio Personality</a:t>
            </a:r>
          </a:p>
          <a:p>
            <a:pPr algn="ctr"/>
            <a:r>
              <a:rPr lang="en-US" sz="2400" dirty="0"/>
              <a:t>www.staceyjradioshow.com </a:t>
            </a:r>
          </a:p>
          <a:p>
            <a:pPr algn="ctr"/>
            <a:r>
              <a:rPr lang="en-US" sz="2400" b="1" dirty="0"/>
              <a:t>Juneteenth History</a:t>
            </a:r>
          </a:p>
          <a:p>
            <a:pPr algn="ctr"/>
            <a:r>
              <a:rPr lang="en-US" sz="2400" dirty="0"/>
              <a:t>© JUNETEENTH.com</a:t>
            </a:r>
          </a:p>
        </p:txBody>
      </p:sp>
      <p:pic>
        <p:nvPicPr>
          <p:cNvPr id="1026" name="Picture 2" descr="C:\Users\James Butts\Downloads\FB_IMG_1491878966525-1.jpg"/>
          <p:cNvPicPr>
            <a:picLocks noChangeAspect="1" noChangeArrowheads="1"/>
          </p:cNvPicPr>
          <p:nvPr/>
        </p:nvPicPr>
        <p:blipFill>
          <a:blip r:embed="rId3" cstate="print"/>
          <a:srcRect/>
          <a:stretch>
            <a:fillRect/>
          </a:stretch>
        </p:blipFill>
        <p:spPr bwMode="auto">
          <a:xfrm>
            <a:off x="5410200" y="3124200"/>
            <a:ext cx="1915886" cy="1524000"/>
          </a:xfrm>
          <a:prstGeom prst="rect">
            <a:avLst/>
          </a:prstGeom>
          <a:noFill/>
        </p:spPr>
      </p:pic>
    </p:spTree>
    <p:extLst>
      <p:ext uri="{BB962C8B-B14F-4D97-AF65-F5344CB8AC3E}">
        <p14:creationId xmlns:p14="http://schemas.microsoft.com/office/powerpoint/2010/main" val="1830281237"/>
      </p:ext>
    </p:extLst>
  </p:cSld>
  <p:clrMapOvr>
    <a:masterClrMapping/>
  </p:clrMapOvr>
  <p:transition spd="med" advClick="0" advTm="4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www.juneteenth.com/historyofjuneteenth.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700" y="762000"/>
            <a:ext cx="6400800"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52945" y="1828800"/>
            <a:ext cx="7114309" cy="3889976"/>
          </a:xfrm>
          <a:prstGeom prst="rect">
            <a:avLst/>
          </a:prstGeom>
          <a:noFill/>
        </p:spPr>
        <p:txBody>
          <a:bodyPr wrap="square" rtlCol="0">
            <a:spAutoFit/>
          </a:bodyPr>
          <a:lstStyle/>
          <a:p>
            <a:pPr algn="ctr">
              <a:lnSpc>
                <a:spcPct val="115000"/>
              </a:lnSpc>
              <a:spcAft>
                <a:spcPts val="1000"/>
              </a:spcAft>
            </a:pPr>
            <a:r>
              <a:rPr lang="en-US" sz="2400" i="1" dirty="0"/>
              <a:t>Juneteenth is the oldest known celebration commemorating the ending of slavery in the United States.  Dating back to 1865, it was on June 19</a:t>
            </a:r>
            <a:r>
              <a:rPr lang="en-US" sz="2400" i="1" baseline="30000" dirty="0"/>
              <a:t>th</a:t>
            </a:r>
            <a:r>
              <a:rPr lang="en-US" sz="2400" i="1" dirty="0"/>
              <a:t> that the Union soldiers, led by Major General Gordon Granger, landed at Galveston, Texas with news that the war had ended and that the enslaved were now free. Note that this was two and a half years </a:t>
            </a:r>
            <a:r>
              <a:rPr lang="en-US" sz="2400" i="1" u="sng" dirty="0"/>
              <a:t>after</a:t>
            </a:r>
            <a:r>
              <a:rPr lang="en-US" sz="2400" i="1" dirty="0"/>
              <a:t> President Lincoln’s Emancipation Proclamation was signed abolishing slavery in the United States.</a:t>
            </a:r>
            <a:endParaRPr lang="en-US" sz="2400" i="1" dirty="0">
              <a:ea typeface="Calibri"/>
              <a:cs typeface="Times New Roman"/>
            </a:endParaRPr>
          </a:p>
        </p:txBody>
      </p:sp>
      <p:pic>
        <p:nvPicPr>
          <p:cNvPr id="5" name="JUNETEENTH 2018 -SJS1.wav">
            <a:hlinkClick r:id="" action="ppaction://media"/>
          </p:cNvPr>
          <p:cNvPicPr>
            <a:picLocks noRot="1" noChangeAspect="1"/>
          </p:cNvPicPr>
          <p:nvPr>
            <a:audioFile r:link="rId1"/>
          </p:nvPr>
        </p:nvPicPr>
        <p:blipFill>
          <a:blip r:embed="rId4" cstate="print"/>
          <a:stretch>
            <a:fillRect/>
          </a:stretch>
        </p:blipFill>
        <p:spPr>
          <a:xfrm>
            <a:off x="8001000" y="6019800"/>
            <a:ext cx="304800" cy="304800"/>
          </a:xfrm>
          <a:prstGeom prst="rect">
            <a:avLst/>
          </a:prstGeom>
        </p:spPr>
      </p:pic>
    </p:spTree>
    <p:extLst>
      <p:ext uri="{BB962C8B-B14F-4D97-AF65-F5344CB8AC3E}">
        <p14:creationId xmlns:p14="http://schemas.microsoft.com/office/powerpoint/2010/main" val="4103766447"/>
      </p:ext>
    </p:extLst>
  </p:cSld>
  <p:clrMapOvr>
    <a:masterClrMapping/>
  </p:clrMapOvr>
  <p:transition spd="med" advClick="0" advTm="3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853" y="914400"/>
            <a:ext cx="5410200" cy="3733800"/>
          </a:xfrm>
          <a:prstGeom prst="rect">
            <a:avLst/>
          </a:prstGeom>
        </p:spPr>
      </p:pic>
    </p:spTree>
    <p:extLst>
      <p:ext uri="{BB962C8B-B14F-4D97-AF65-F5344CB8AC3E}">
        <p14:creationId xmlns:p14="http://schemas.microsoft.com/office/powerpoint/2010/main" val="3751835610"/>
      </p:ext>
    </p:extLst>
  </p:cSld>
  <p:clrMapOvr>
    <a:masterClrMapping/>
  </p:clrMapOvr>
  <p:transition spd="med" advClick="0" advTm="4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95607">
            <a:off x="6437937" y="765004"/>
            <a:ext cx="2157412" cy="24778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353" y="228600"/>
            <a:ext cx="1981200" cy="284723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74347">
            <a:off x="1682003" y="3281564"/>
            <a:ext cx="1992769" cy="286600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43597">
            <a:off x="986865" y="403404"/>
            <a:ext cx="1929893" cy="282468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8615">
            <a:off x="4622739" y="3705726"/>
            <a:ext cx="2893736" cy="2478225"/>
          </a:xfrm>
          <a:prstGeom prst="rect">
            <a:avLst/>
          </a:prstGeom>
        </p:spPr>
      </p:pic>
    </p:spTree>
    <p:extLst>
      <p:ext uri="{BB962C8B-B14F-4D97-AF65-F5344CB8AC3E}">
        <p14:creationId xmlns:p14="http://schemas.microsoft.com/office/powerpoint/2010/main" val="891464746"/>
      </p:ext>
    </p:extLst>
  </p:cSld>
  <p:clrMapOvr>
    <a:masterClrMapping/>
  </p:clrMapOvr>
  <p:transition spd="med" advClick="0" advTm="8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735" y="457200"/>
            <a:ext cx="6858000" cy="4191000"/>
          </a:xfrm>
          <a:prstGeom prst="rect">
            <a:avLst/>
          </a:prstGeom>
        </p:spPr>
      </p:pic>
    </p:spTree>
    <p:extLst>
      <p:ext uri="{BB962C8B-B14F-4D97-AF65-F5344CB8AC3E}">
        <p14:creationId xmlns:p14="http://schemas.microsoft.com/office/powerpoint/2010/main" val="2741000463"/>
      </p:ext>
    </p:extLst>
  </p:cSld>
  <p:clrMapOvr>
    <a:masterClrMapping/>
  </p:clrMapOvr>
  <p:transition spd="med" advClick="0" advTm="4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853" y="533400"/>
            <a:ext cx="5410200" cy="4057650"/>
          </a:xfrm>
          <a:prstGeom prst="rect">
            <a:avLst/>
          </a:prstGeom>
        </p:spPr>
      </p:pic>
    </p:spTree>
    <p:extLst>
      <p:ext uri="{BB962C8B-B14F-4D97-AF65-F5344CB8AC3E}">
        <p14:creationId xmlns:p14="http://schemas.microsoft.com/office/powerpoint/2010/main" val="3251940632"/>
      </p:ext>
    </p:extLst>
  </p:cSld>
  <p:clrMapOvr>
    <a:masterClrMapping/>
  </p:clrMapOvr>
  <p:transition spd="med" advClick="0" advTm="4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533400"/>
            <a:ext cx="6858000" cy="3857625"/>
          </a:xfrm>
          <a:prstGeom prst="rect">
            <a:avLst/>
          </a:prstGeom>
        </p:spPr>
      </p:pic>
    </p:spTree>
    <p:extLst>
      <p:ext uri="{BB962C8B-B14F-4D97-AF65-F5344CB8AC3E}">
        <p14:creationId xmlns:p14="http://schemas.microsoft.com/office/powerpoint/2010/main" val="1646989483"/>
      </p:ext>
    </p:extLst>
  </p:cSld>
  <p:clrMapOvr>
    <a:masterClrMapping/>
  </p:clrMapOvr>
  <p:transition spd="med" advClick="0" advTm="4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08" y="152400"/>
            <a:ext cx="8582891" cy="632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336" y="639798"/>
            <a:ext cx="6647234" cy="3417094"/>
          </a:xfrm>
          <a:prstGeom prst="rect">
            <a:avLst/>
          </a:prstGeom>
        </p:spPr>
      </p:pic>
    </p:spTree>
    <p:extLst>
      <p:ext uri="{BB962C8B-B14F-4D97-AF65-F5344CB8AC3E}">
        <p14:creationId xmlns:p14="http://schemas.microsoft.com/office/powerpoint/2010/main" val="4099511741"/>
      </p:ext>
    </p:extLst>
  </p:cSld>
  <p:clrMapOvr>
    <a:masterClrMapping/>
  </p:clrMapOvr>
  <p:transition spd="med" advClick="0" advTm="700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63</Words>
  <Application>Microsoft Office PowerPoint</Application>
  <PresentationFormat>On-screen Show (4:3)</PresentationFormat>
  <Paragraphs>18</Paragraphs>
  <Slides>29</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Bernard MT Condensed</vt:lpstr>
      <vt:lpstr>Calibri</vt:lpstr>
      <vt:lpstr>Curlz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Community Trust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Spencer</dc:creator>
  <cp:lastModifiedBy>Angela Carson</cp:lastModifiedBy>
  <cp:revision>39</cp:revision>
  <dcterms:created xsi:type="dcterms:W3CDTF">2017-12-21T21:46:59Z</dcterms:created>
  <dcterms:modified xsi:type="dcterms:W3CDTF">2022-03-30T10:45:15Z</dcterms:modified>
</cp:coreProperties>
</file>